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433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607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4260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3611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9367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7527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153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73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76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749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183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7628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650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416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580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1BCA8-AADC-4F5E-8227-143609081CCF}" type="datetimeFigureOut">
              <a:rPr lang="es-CO" smtClean="0"/>
              <a:t>31/07/2014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1EAD98-7816-4ED0-9799-3A6493080BE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011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horizonteweb.com/Comunet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645" y="503349"/>
            <a:ext cx="7211489" cy="513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97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Facultad Educacion</dc:creator>
  <cp:lastModifiedBy>Facultad Educacion</cp:lastModifiedBy>
  <cp:revision>1</cp:revision>
  <dcterms:created xsi:type="dcterms:W3CDTF">2014-07-31T21:11:07Z</dcterms:created>
  <dcterms:modified xsi:type="dcterms:W3CDTF">2014-07-31T21:18:24Z</dcterms:modified>
</cp:coreProperties>
</file>